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61" r:id="rId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1A0D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6FB91-E4F3-402B-8411-7328DDBD9AFC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A53E0-409B-4E41-8BCA-11CE3B628DEA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3950E-7F48-4133-8ABC-D22C4054F9DD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B6CE8B-0DA0-4883-B531-1EF809EE5CDA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A8E2B-3A67-4315-91F2-2ED355149C94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A2201-9C98-4B3D-8B7D-C6AD865F29A6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F8EF5-00A0-4EDA-97E1-490353EC6C53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A09B2C-C05C-4384-A593-FDA20AD5A700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454DE-41DF-4E78-8C0C-D2F78317AD75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97F6D-0700-4CD3-8527-45B7065FE0AD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B15CC-744C-4D87-AA4D-E328832F3DA5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bg-BG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bg-BG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38B78DB-7A97-44C7-9F43-B8DF38A971E1}" type="slidenum">
              <a:rPr lang="bg-BG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1116013" y="3141663"/>
            <a:ext cx="2017712" cy="129698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bg-BG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924300" y="2997200"/>
            <a:ext cx="3671888" cy="259238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4932363" y="765175"/>
            <a:ext cx="3024187" cy="1728788"/>
            <a:chOff x="2971" y="618"/>
            <a:chExt cx="2041" cy="771"/>
          </a:xfrm>
        </p:grpSpPr>
        <p:sp>
          <p:nvSpPr>
            <p:cNvPr id="6149" name="Line 5"/>
            <p:cNvSpPr>
              <a:spLocks noChangeShapeType="1"/>
            </p:cNvSpPr>
            <p:nvPr/>
          </p:nvSpPr>
          <p:spPr bwMode="auto">
            <a:xfrm flipV="1">
              <a:off x="2971" y="618"/>
              <a:ext cx="1043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bg-BG"/>
            </a:p>
          </p:txBody>
        </p:sp>
        <p:sp>
          <p:nvSpPr>
            <p:cNvPr id="6150" name="Line 6"/>
            <p:cNvSpPr>
              <a:spLocks noChangeShapeType="1"/>
            </p:cNvSpPr>
            <p:nvPr/>
          </p:nvSpPr>
          <p:spPr bwMode="auto">
            <a:xfrm>
              <a:off x="4014" y="618"/>
              <a:ext cx="998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bg-BG"/>
            </a:p>
          </p:txBody>
        </p:sp>
        <p:sp>
          <p:nvSpPr>
            <p:cNvPr id="6151" name="Line 7"/>
            <p:cNvSpPr>
              <a:spLocks noChangeShapeType="1"/>
            </p:cNvSpPr>
            <p:nvPr/>
          </p:nvSpPr>
          <p:spPr bwMode="auto">
            <a:xfrm flipH="1">
              <a:off x="2971" y="1389"/>
              <a:ext cx="20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755650" y="836613"/>
            <a:ext cx="374491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7200" b="1" i="1" dirty="0">
                <a:solidFill>
                  <a:srgbClr val="FF0066"/>
                </a:solidFill>
              </a:rPr>
              <a:t>Фигури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3924300" y="2997200"/>
            <a:ext cx="3671888" cy="259238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  <p:grpSp>
        <p:nvGrpSpPr>
          <p:cNvPr id="5140" name="Group 20"/>
          <p:cNvGrpSpPr>
            <a:grpSpLocks/>
          </p:cNvGrpSpPr>
          <p:nvPr/>
        </p:nvGrpSpPr>
        <p:grpSpPr bwMode="auto">
          <a:xfrm>
            <a:off x="3492500" y="1052513"/>
            <a:ext cx="4535488" cy="1943100"/>
            <a:chOff x="2971" y="618"/>
            <a:chExt cx="2041" cy="771"/>
          </a:xfrm>
        </p:grpSpPr>
        <p:sp>
          <p:nvSpPr>
            <p:cNvPr id="5137" name="Line 17"/>
            <p:cNvSpPr>
              <a:spLocks noChangeShapeType="1"/>
            </p:cNvSpPr>
            <p:nvPr/>
          </p:nvSpPr>
          <p:spPr bwMode="auto">
            <a:xfrm flipV="1">
              <a:off x="2971" y="618"/>
              <a:ext cx="1043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bg-BG"/>
            </a:p>
          </p:txBody>
        </p:sp>
        <p:sp>
          <p:nvSpPr>
            <p:cNvPr id="5138" name="Line 18"/>
            <p:cNvSpPr>
              <a:spLocks noChangeShapeType="1"/>
            </p:cNvSpPr>
            <p:nvPr/>
          </p:nvSpPr>
          <p:spPr bwMode="auto">
            <a:xfrm>
              <a:off x="4014" y="618"/>
              <a:ext cx="998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bg-BG"/>
            </a:p>
          </p:txBody>
        </p:sp>
        <p:sp>
          <p:nvSpPr>
            <p:cNvPr id="5139" name="Line 19"/>
            <p:cNvSpPr>
              <a:spLocks noChangeShapeType="1"/>
            </p:cNvSpPr>
            <p:nvPr/>
          </p:nvSpPr>
          <p:spPr bwMode="auto">
            <a:xfrm flipH="1">
              <a:off x="2971" y="1389"/>
              <a:ext cx="20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539750" y="836613"/>
            <a:ext cx="396081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7200" b="1" i="1">
                <a:solidFill>
                  <a:srgbClr val="FF0066"/>
                </a:solidFill>
              </a:rPr>
              <a:t>Рисунка</a:t>
            </a:r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5292725" y="3284538"/>
            <a:ext cx="2017713" cy="129698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929190" y="2997200"/>
            <a:ext cx="3314698" cy="259238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5940425" y="3284538"/>
            <a:ext cx="2017713" cy="129698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4071934" y="476250"/>
            <a:ext cx="4821241" cy="2524122"/>
          </a:xfrm>
          <a:prstGeom prst="triangle">
            <a:avLst>
              <a:gd name="adj" fmla="val 50000"/>
            </a:avLst>
          </a:prstGeom>
          <a:solidFill>
            <a:srgbClr val="BF1A0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  <p:sp>
        <p:nvSpPr>
          <p:cNvPr id="7" name="Rectangle 6"/>
          <p:cNvSpPr/>
          <p:nvPr/>
        </p:nvSpPr>
        <p:spPr>
          <a:xfrm>
            <a:off x="214282" y="3214686"/>
            <a:ext cx="4343305" cy="239500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</a:t>
            </a:r>
            <a:r>
              <a:rPr lang="bg-BG" sz="4000" b="1" dirty="0" smtClean="0">
                <a:ln w="3155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endParaRPr lang="bg-BG" sz="40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r>
              <a:rPr lang="bg-BG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 </a:t>
            </a:r>
            <a:endParaRPr lang="en-US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bg-BG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bg-BG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7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Arial</vt:lpstr>
      <vt:lpstr>Default Design</vt:lpstr>
      <vt:lpstr>PowerPoint Presentation</vt:lpstr>
      <vt:lpstr>PowerPoint Presentation</vt:lpstr>
      <vt:lpstr>PowerPoint Presentation</vt:lpstr>
    </vt:vector>
  </TitlesOfParts>
  <Company>Sofia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Izkustva</dc:creator>
  <cp:lastModifiedBy>KG</cp:lastModifiedBy>
  <cp:revision>7</cp:revision>
  <dcterms:created xsi:type="dcterms:W3CDTF">2006-09-13T15:54:15Z</dcterms:created>
  <dcterms:modified xsi:type="dcterms:W3CDTF">2017-04-17T10:43:54Z</dcterms:modified>
</cp:coreProperties>
</file>