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C 0.01337 -0.003 0.0283 -0.00486 0.04097 -0.01226 C 0.05 -0.01759 0.06493 -0.03263 0.07431 -0.03634 C 0.07952 -0.04351 0.08368 -0.05138 0.08646 -0.06064 C 0.08802 -0.0655 0.09028 -0.078 0.09254 -0.08287 C 0.09653 -0.0912 0.10399 -0.10023 0.1092 -0.10717 C 0.11441 -0.11412 0.11563 -0.12523 0.11979 -0.13333 C 0.1224 -0.14675 0.12379 -0.16018 0.12587 -0.17384 C 0.12136 -0.21458 0.12708 -0.19583 0.06077 -0.18588 C 0.05955 -0.18564 0.05417 -0.17384 0.05313 -0.17175 C 0.04288 -0.1537 0.02986 -0.13912 0.02431 -0.11713 C 0.03073 -0.10092 0.04497 -0.09629 0.05313 -0.08078 C 0.05799 -0.07152 0.06146 -0.06111 0.06667 -0.05254 C 0.07101 -0.0456 0.07656 -0.03981 0.08038 -0.0324 C 0.08247 -0.02847 0.08281 -0.02106 0.08646 -0.02037 C 0.10226 -0.01736 0.11754 -0.01412 0.13333 -0.01226 C 0.16511 -0.01388 0.16458 -0.00486 0.17882 -0.02824 C 0.18195 -0.03981 0.1849 -0.05115 0.18802 -0.06273 C 0.18993 -0.06967 0.18872 -0.07754 0.18941 -0.08495 C 0.19097 -0.10277 0.19306 -0.12152 0.19549 -0.13935 C 0.19497 -0.15486 0.19514 -0.17037 0.1941 -0.18588 C 0.19202 -0.21504 0.17257 -0.22199 0.15469 -0.23032 C 0.14757 -0.23981 0.13229 -0.23935 0.12274 -0.24259 C 0.0757 -0.24143 0.02552 -0.24768 -0.01962 -0.2243 C -0.03385 -0.20046 -0.04861 -0.17569 -0.06059 -0.14953 C -0.06545 -0.12615 -0.06927 -0.10231 -0.07413 -0.07893 C -0.0783 -0.03032 -0.07656 0.01783 -0.07413 0.06667 C -0.07604 0.08612 -0.07465 0.10695 -0.08021 0.12524 C -0.08125 0.12894 -0.08351 0.13172 -0.08472 0.13519 C -0.08646 0.13982 -0.08785 0.14468 -0.08923 0.14954 C -0.09375 0.16528 -0.09878 0.1801 -0.11059 0.18774 C -0.12378 0.18704 -0.13698 0.1875 -0.15 0.18588 C -0.15312 0.18542 -0.1566 0.1845 -0.15903 0.18172 C -0.16232 0.17801 -0.16667 0.1676 -0.16667 0.1676 C -0.16823 0.15672 -0.17048 0.14514 -0.17413 0.13519 C -0.17969 0.12014 -0.17847 0.13033 -0.18177 0.11297 C -0.18437 0.09977 -0.18524 0.08588 -0.18785 0.07269 C -0.18715 0.0345 -0.19271 -0.01574 -0.16962 -0.04652 C -0.16562 -0.0574 -0.16007 -0.06388 -0.15295 -0.07083 C -0.13472 -0.06875 -0.1217 -0.07592 -0.11059 -0.05856 C -0.09323 -0.03148 -0.12396 -0.07129 -0.1059 -0.04861 C -0.10486 -0.04004 -0.10417 -0.02638 -0.10139 -0.01828 C -0.09948 -0.01226 -0.09201 -0.00393 -0.08923 -1.85185E-6 C -0.07795 0.01598 -0.06701 0.03218 -0.0559 0.04838 C -0.05121 0.0551 -0.04826 0.06366 -0.04392 0.07061 C -0.03107 0.09144 -0.03837 0.07385 -0.02726 0.09491 C -0.02309 0.10278 -0.01736 0.12292 -0.01198 0.12732 C 0.00018 0.13704 0.01198 0.14167 0.02587 0.14537 C 0.03195 0.1426 0.03889 0.14213 0.0441 0.13727 C 0.04618 0.13542 0.04531 0.13079 0.04549 0.12732 C 0.04618 0.11505 0.04653 0.10301 0.04705 0.09075 C 0.04549 0.04838 0.04427 0.00602 0.04254 -0.03634 C 0.04167 -0.05694 0.03993 -0.0743 0.03333 -0.09305 C 0.02934 -0.10463 0.02014 -0.12754 0.01528 -0.13333 C -0.00868 -0.1618 -0.02726 -0.17615 -0.05903 -0.17777 C -0.07778 -0.1787 -0.09635 -0.17916 -0.1151 -0.17986 C -0.13628 -0.17847 -0.15746 -0.17847 -0.17864 -0.17592 C -0.18403 -0.17523 -0.1908 -0.16157 -0.1908 -0.16157 C -0.19253 -0.15509 -0.19514 -0.15 -0.19687 -0.14351 C -0.20052 -0.10995 -0.2125 -0.08125 -0.22257 -0.05046 C -0.22587 -0.0405 -0.23073 -0.0324 -0.23333 -0.02222 C -0.24288 -0.02291 -0.25278 -0.0206 -0.26198 -0.0243 C -0.26441 -0.02523 -0.26354 -0.03101 -0.26354 -0.03449 C -0.26354 -0.05208 -0.26285 -0.06944 -0.26198 -0.08703 C -0.26094 -0.10833 -0.24566 -0.10694 -0.23472 -0.11319 C -0.23003 -0.11574 -0.22621 -0.12129 -0.22118 -0.12129 L 0.06667 0.14144 " pathEditMode="relative" ptsTypes="fffffffffffffffffffffffffffffffffffffffffffffffffffffffffffffffff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3</cp:revision>
  <dcterms:created xsi:type="dcterms:W3CDTF">2011-08-05T15:17:39Z</dcterms:created>
  <dcterms:modified xsi:type="dcterms:W3CDTF">2017-04-17T10:41:34Z</dcterms:modified>
</cp:coreProperties>
</file>