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bg-BG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bg-BG"/>
              <a:t>Click to edit Master subtitle style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1D6393E-FCF7-4D77-BE1A-1E8BA967541F}" type="slidenum">
              <a:rPr lang="bg-BG"/>
              <a:pPr/>
              <a:t>‹#›</a:t>
            </a:fld>
            <a:endParaRPr lang="bg-BG"/>
          </a:p>
        </p:txBody>
      </p:sp>
      <p:sp>
        <p:nvSpPr>
          <p:cNvPr id="15367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bg-BG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A8043E-4E73-4A18-BE94-A7699274DE24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13C4EF-AB45-4C77-BE48-E904C5500169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D4A3F8-278A-4926-95FE-7600E8606B5E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615356-1B0A-4B9B-8A9D-7F0E5184A491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726E43-E120-4BC4-9633-C29C5E52C93A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13DF2-34BA-4DDE-A36F-19F3BCF05C76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4BE812-C3D7-447B-8370-22AD976FF356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2F982-D331-489B-89F3-DBB0B62C9F91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B78E95-5F06-472E-BD26-80FDB5944A43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32C9CD-45CC-4C4D-B5B4-AC6AA7595F0A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text styles</a:t>
            </a:r>
          </a:p>
          <a:p>
            <a:pPr lvl="1"/>
            <a:r>
              <a:rPr lang="bg-BG" smtClean="0"/>
              <a:t>Second level</a:t>
            </a:r>
          </a:p>
          <a:p>
            <a:pPr lvl="2"/>
            <a:r>
              <a:rPr lang="bg-BG" smtClean="0"/>
              <a:t>Third level</a:t>
            </a:r>
          </a:p>
          <a:p>
            <a:pPr lvl="3"/>
            <a:r>
              <a:rPr lang="bg-BG" smtClean="0"/>
              <a:t>Fourth level</a:t>
            </a:r>
          </a:p>
          <a:p>
            <a:pPr lvl="4"/>
            <a:r>
              <a:rPr lang="bg-BG" smtClean="0"/>
              <a:t>Fifth level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bg-BG" sz="2400">
              <a:latin typeface="Times New Roman" pitchFamily="18" charset="0"/>
            </a:endParaRPr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bg-BG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bg-BG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bg-BG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C428E7A-65F6-49F5-851C-D5860EB2A2C4}" type="slidenum">
              <a:rPr lang="bg-BG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>
            <a:alphaModFix amt="87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AAAAAAAAAAAA</a:t>
            </a:r>
            <a:endParaRPr lang="bg-B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Aaaaaaaaaa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Bbbbbbbbbbbb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Cccccccccc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Ddddddddddddd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Eeeeeeeeeeeeeeeee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Ffffffffffffffffffff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Gggggggggggggg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Hhhhhhhhhhhhhhh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bg-BG" u="sng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BBBBBBBBBBBB</a:t>
            </a:r>
            <a:endParaRPr lang="bg-B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Aaaaaaaaaa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Bbbbbbbbbbbb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Cccccccccc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Ddddddddddddd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Eeeeeeeeeeeeeeeee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Ffffffffffffffffffff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Gggggggggggggg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Hhhhhhhhhhhhhhh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bg-BG" u="sng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CCCCCCCCCCCC</a:t>
            </a:r>
            <a:endParaRPr lang="bg-B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Aaaaaaaaaa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Bbbbbbbbbbbb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Cccccccccc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Ddddddddddddd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Eeeeeeeeeeeeeeeee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Ffffffffffffffffffff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Gggggggggggggg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Hhhhhhhhhhhhhhh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bg-BG" u="sn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DDDDDDDDDDD</a:t>
            </a:r>
            <a:endParaRPr lang="bg-B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Aaaaaaaaaa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Bbbbbbbbbbbb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Cccccccccc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Ddddddddddddd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Eeeeeeeeeeeeeeeee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Ffffffffffffffffffff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Gggggggggggggg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Hhhhhhhhhhhhhhh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bg-BG" u="sng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EEEEEEEEEEEEE</a:t>
            </a:r>
            <a:endParaRPr lang="bg-B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Aaaaaaaaaa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Bbbbbbbbbbbb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Cccccccccc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Ddddddddddddd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mtClean="0">
                <a:solidFill>
                  <a:schemeClr val="accent2">
                    <a:lumMod val="75000"/>
                  </a:schemeClr>
                </a:solidFill>
              </a:rPr>
              <a:t>Eeeeeeeeeeeeeeeee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Ffffffffffffffffffff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Gggggggggggggg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Hhhhhhhhhhhhhhh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bg-BG" u="sn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accent2">
                    <a:lumMod val="75000"/>
                  </a:schemeClr>
                </a:solidFill>
              </a:rPr>
              <a:t>FFFFFFFFFFFFFF</a:t>
            </a:r>
            <a:endParaRPr lang="bg-B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Aaaaaaaaaa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Bbbbbbbbbbbb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Cccccccccc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Ddddddddddddd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mtClean="0">
                <a:solidFill>
                  <a:schemeClr val="accent2">
                    <a:lumMod val="75000"/>
                  </a:schemeClr>
                </a:solidFill>
              </a:rPr>
              <a:t>Eeeeeeeeeeeeeeeee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Ffffffffffffffffffff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Gggggggggggggg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Hhhhhhhhhhhhhhh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bg-BG" u="sn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Custom 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466</TotalTime>
  <Words>54</Words>
  <Application>Microsoft Office PowerPoint</Application>
  <PresentationFormat>On-screen Show (4:3)</PresentationFormat>
  <Paragraphs>54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Times New Roman</vt:lpstr>
      <vt:lpstr>Verdana</vt:lpstr>
      <vt:lpstr>Wingdings</vt:lpstr>
      <vt:lpstr>Profile</vt:lpstr>
      <vt:lpstr>AAAAAAAAAAAA</vt:lpstr>
      <vt:lpstr>BBBBBBBBBBBB</vt:lpstr>
      <vt:lpstr>CCCCCCCCCCCC</vt:lpstr>
      <vt:lpstr>DDDDDDDDDDD</vt:lpstr>
      <vt:lpstr>EEEEEEEEEEEEE</vt:lpstr>
      <vt:lpstr>FFFFFFFFFFFFFF</vt:lpstr>
    </vt:vector>
  </TitlesOfParts>
  <Company>Sofia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Izkustva</dc:creator>
  <cp:lastModifiedBy>KG</cp:lastModifiedBy>
  <cp:revision>7</cp:revision>
  <dcterms:created xsi:type="dcterms:W3CDTF">2006-07-08T04:50:30Z</dcterms:created>
  <dcterms:modified xsi:type="dcterms:W3CDTF">2017-04-17T10:40:25Z</dcterms:modified>
</cp:coreProperties>
</file>