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bg-BG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B5910-B4AA-491F-BEDC-7F6DEBC8A8FB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1CF13-E85A-4BA4-92AE-4074B92D8297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8B266-505B-47E1-B7ED-9EEF2FBAF834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181D5-C13B-4B77-9440-4D3AB8B02866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8D831-FF4F-4C16-9E2B-BC46B6C52E70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A6348-2693-47A2-976F-DF773B6F02BA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331E1-66AD-48B8-82E7-D80F49854DDF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99B55-3C05-4448-B7E6-9C04B881D7A7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A932C-6895-4CD5-A65D-D4CC8155C6CD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FF1D3-2004-4945-A6DB-1A4F59EADF15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E3490-388A-4D3E-B67A-C75144C71979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bg-BG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1CCA7796-D791-40B0-9DD5-4890459060B2}" type="slidenum">
              <a:rPr lang="bg-BG" smtClean="0"/>
              <a:pPr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ransition spd="slow">
    <p:push dir="d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AAAAAAAAAAAAAA</a:t>
            </a:r>
            <a:endParaRPr lang="bg-BG"/>
          </a:p>
        </p:txBody>
      </p:sp>
      <p:sp>
        <p:nvSpPr>
          <p:cNvPr id="2055" name="Rectangle 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>
                <a:solidFill>
                  <a:schemeClr val="accent1"/>
                </a:solidFill>
              </a:rPr>
              <a:t>Aaaaaaaaaa</a:t>
            </a:r>
            <a:endParaRPr lang="en-US" dirty="0">
              <a:solidFill>
                <a:schemeClr val="accent1"/>
              </a:solidFill>
            </a:endParaRPr>
          </a:p>
          <a:p>
            <a:r>
              <a:rPr lang="en-US" dirty="0" err="1">
                <a:solidFill>
                  <a:schemeClr val="accent1"/>
                </a:solidFill>
              </a:rPr>
              <a:t>Aaaaaaaaaa</a:t>
            </a:r>
            <a:endParaRPr lang="en-US" dirty="0">
              <a:solidFill>
                <a:schemeClr val="accent1"/>
              </a:solidFill>
            </a:endParaRPr>
          </a:p>
          <a:p>
            <a:r>
              <a:rPr lang="en-US" dirty="0" err="1">
                <a:solidFill>
                  <a:schemeClr val="accent1"/>
                </a:solidFill>
              </a:rPr>
              <a:t>Aaaaaaaaaa</a:t>
            </a:r>
            <a:endParaRPr lang="en-US" dirty="0">
              <a:solidFill>
                <a:schemeClr val="accent1"/>
              </a:solidFill>
            </a:endParaRPr>
          </a:p>
          <a:p>
            <a:r>
              <a:rPr lang="en-US" dirty="0" err="1">
                <a:solidFill>
                  <a:schemeClr val="accent1"/>
                </a:solidFill>
              </a:rPr>
              <a:t>Aaaaaaaaaa</a:t>
            </a:r>
            <a:endParaRPr lang="en-US" dirty="0">
              <a:solidFill>
                <a:schemeClr val="accent1"/>
              </a:solidFill>
            </a:endParaRPr>
          </a:p>
          <a:p>
            <a:r>
              <a:rPr lang="en-US" dirty="0" err="1">
                <a:solidFill>
                  <a:schemeClr val="accent1"/>
                </a:solidFill>
              </a:rPr>
              <a:t>Aaaaaaaaaa</a:t>
            </a:r>
            <a:endParaRPr lang="en-US" dirty="0">
              <a:solidFill>
                <a:schemeClr val="accent1"/>
              </a:solidFill>
            </a:endParaRPr>
          </a:p>
          <a:p>
            <a:r>
              <a:rPr lang="en-US" dirty="0" err="1">
                <a:solidFill>
                  <a:schemeClr val="accent1"/>
                </a:solidFill>
              </a:rPr>
              <a:t>Aaaaaaaaaa</a:t>
            </a:r>
            <a:endParaRPr lang="en-US" dirty="0">
              <a:solidFill>
                <a:schemeClr val="accent1"/>
              </a:solidFill>
            </a:endParaRPr>
          </a:p>
          <a:p>
            <a:r>
              <a:rPr lang="en-US" dirty="0" err="1" smtClean="0">
                <a:solidFill>
                  <a:schemeClr val="accent1"/>
                </a:solidFill>
              </a:rPr>
              <a:t>Aaaaaaaaa</a:t>
            </a:r>
            <a:r>
              <a:rPr lang="bg-BG" smtClean="0">
                <a:solidFill>
                  <a:schemeClr val="accent1"/>
                </a:solidFill>
              </a:rPr>
              <a:t>а</a:t>
            </a:r>
            <a:endParaRPr lang="en-US" dirty="0">
              <a:solidFill>
                <a:schemeClr val="accent1"/>
              </a:solidFill>
            </a:endParaRPr>
          </a:p>
          <a:p>
            <a:endParaRPr lang="bg-BG" u="sng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500">
        <p:split orient="vert"/>
      </p:transition>
    </mc:Choice>
    <mc:Fallback xmlns="">
      <p:transition spd="slow" advTm="105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BBBBBBBBBBBBBB</a:t>
            </a:r>
            <a:endParaRPr lang="bg-BG"/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solidFill>
                  <a:schemeClr val="accent1"/>
                </a:solidFill>
              </a:rPr>
              <a:t>Bbbbbbbbbbbb</a:t>
            </a:r>
          </a:p>
          <a:p>
            <a:r>
              <a:rPr lang="en-US">
                <a:solidFill>
                  <a:schemeClr val="accent1"/>
                </a:solidFill>
              </a:rPr>
              <a:t>Bbbbbbbbbbbb</a:t>
            </a:r>
          </a:p>
          <a:p>
            <a:r>
              <a:rPr lang="en-US">
                <a:solidFill>
                  <a:schemeClr val="accent1"/>
                </a:solidFill>
              </a:rPr>
              <a:t>Bbbbbbbbbbbb</a:t>
            </a:r>
          </a:p>
          <a:p>
            <a:r>
              <a:rPr lang="en-US">
                <a:solidFill>
                  <a:schemeClr val="accent1"/>
                </a:solidFill>
              </a:rPr>
              <a:t>Bbbbbbbbbbbb</a:t>
            </a:r>
          </a:p>
          <a:p>
            <a:r>
              <a:rPr lang="en-US">
                <a:solidFill>
                  <a:schemeClr val="accent1"/>
                </a:solidFill>
              </a:rPr>
              <a:t>Bbbbbbbbbbbb</a:t>
            </a:r>
          </a:p>
          <a:p>
            <a:r>
              <a:rPr lang="en-US">
                <a:solidFill>
                  <a:schemeClr val="accent1"/>
                </a:solidFill>
              </a:rPr>
              <a:t>Bbbbbbbbbbbb</a:t>
            </a:r>
          </a:p>
          <a:p>
            <a:r>
              <a:rPr lang="en-US">
                <a:solidFill>
                  <a:schemeClr val="accent1"/>
                </a:solidFill>
              </a:rPr>
              <a:t>Bbbbbbbbbbbb</a:t>
            </a:r>
          </a:p>
          <a:p>
            <a:endParaRPr lang="bg-BG" u="sng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0900">
        <p:dissolve/>
      </p:transition>
    </mc:Choice>
    <mc:Fallback xmlns="">
      <p:transition spd="slow" advTm="109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CCCCCCCCCCCCCC</a:t>
            </a:r>
            <a:endParaRPr lang="bg-BG"/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solidFill>
                  <a:schemeClr val="accent1"/>
                </a:solidFill>
              </a:rPr>
              <a:t>Cccccccccc</a:t>
            </a:r>
          </a:p>
          <a:p>
            <a:r>
              <a:rPr lang="en-US">
                <a:solidFill>
                  <a:schemeClr val="accent1"/>
                </a:solidFill>
              </a:rPr>
              <a:t>Cccccccccc</a:t>
            </a:r>
          </a:p>
          <a:p>
            <a:r>
              <a:rPr lang="en-US">
                <a:solidFill>
                  <a:schemeClr val="accent1"/>
                </a:solidFill>
              </a:rPr>
              <a:t>Cccccccccc</a:t>
            </a:r>
          </a:p>
          <a:p>
            <a:r>
              <a:rPr lang="en-US">
                <a:solidFill>
                  <a:schemeClr val="accent1"/>
                </a:solidFill>
              </a:rPr>
              <a:t>Cccccccccc</a:t>
            </a:r>
          </a:p>
          <a:p>
            <a:r>
              <a:rPr lang="en-US">
                <a:solidFill>
                  <a:schemeClr val="accent1"/>
                </a:solidFill>
              </a:rPr>
              <a:t>Cccccccccc</a:t>
            </a:r>
          </a:p>
          <a:p>
            <a:r>
              <a:rPr lang="en-US">
                <a:solidFill>
                  <a:schemeClr val="accent1"/>
                </a:solidFill>
              </a:rPr>
              <a:t>Cccccccccc</a:t>
            </a:r>
          </a:p>
          <a:p>
            <a:r>
              <a:rPr lang="en-US">
                <a:solidFill>
                  <a:schemeClr val="accent1"/>
                </a:solidFill>
              </a:rPr>
              <a:t>Cccccccccc</a:t>
            </a:r>
          </a:p>
          <a:p>
            <a:endParaRPr lang="bg-BG" u="sng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900">
        <p14:ripple/>
      </p:transition>
    </mc:Choice>
    <mc:Fallback xmlns="">
      <p:transition spd="slow" advTm="9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DDDDDDDDDDDDDD</a:t>
            </a:r>
            <a:endParaRPr lang="bg-BG"/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solidFill>
                  <a:schemeClr val="accent1"/>
                </a:solidFill>
              </a:rPr>
              <a:t>Ddddddddddddd</a:t>
            </a:r>
          </a:p>
          <a:p>
            <a:r>
              <a:rPr lang="en-US">
                <a:solidFill>
                  <a:schemeClr val="accent1"/>
                </a:solidFill>
              </a:rPr>
              <a:t>Ddddddddddddd</a:t>
            </a:r>
          </a:p>
          <a:p>
            <a:r>
              <a:rPr lang="en-US">
                <a:solidFill>
                  <a:schemeClr val="accent1"/>
                </a:solidFill>
              </a:rPr>
              <a:t>Ddddddddddddd</a:t>
            </a:r>
          </a:p>
          <a:p>
            <a:r>
              <a:rPr lang="en-US">
                <a:solidFill>
                  <a:schemeClr val="accent1"/>
                </a:solidFill>
              </a:rPr>
              <a:t>Ddddddddddddd</a:t>
            </a:r>
          </a:p>
          <a:p>
            <a:r>
              <a:rPr lang="en-US">
                <a:solidFill>
                  <a:schemeClr val="accent1"/>
                </a:solidFill>
              </a:rPr>
              <a:t>Ddddddddddddd</a:t>
            </a:r>
          </a:p>
          <a:p>
            <a:r>
              <a:rPr lang="en-US">
                <a:solidFill>
                  <a:schemeClr val="accent1"/>
                </a:solidFill>
              </a:rPr>
              <a:t>Ddddddddddddd</a:t>
            </a:r>
          </a:p>
          <a:p>
            <a:r>
              <a:rPr lang="en-US">
                <a:solidFill>
                  <a:schemeClr val="accent1"/>
                </a:solidFill>
              </a:rPr>
              <a:t>Ddddddddddddd</a:t>
            </a:r>
          </a:p>
          <a:p>
            <a:endParaRPr lang="bg-BG" u="sng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2100">
        <p14:vortex dir="r"/>
      </p:transition>
    </mc:Choice>
    <mc:Fallback xmlns="">
      <p:transition spd="slow" advTm="121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EEEEEEEEEEEE</a:t>
            </a:r>
            <a:endParaRPr lang="bg-BG"/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solidFill>
                  <a:schemeClr val="accent1"/>
                </a:solidFill>
              </a:rPr>
              <a:t>Eeeeeeeeeeeee</a:t>
            </a:r>
          </a:p>
          <a:p>
            <a:r>
              <a:rPr lang="en-US">
                <a:solidFill>
                  <a:schemeClr val="accent1"/>
                </a:solidFill>
              </a:rPr>
              <a:t>Eeeeeeeeeeeee</a:t>
            </a:r>
          </a:p>
          <a:p>
            <a:r>
              <a:rPr lang="en-US">
                <a:solidFill>
                  <a:schemeClr val="accent1"/>
                </a:solidFill>
              </a:rPr>
              <a:t>Eeeeeeeeeeeee</a:t>
            </a:r>
          </a:p>
          <a:p>
            <a:r>
              <a:rPr lang="en-US">
                <a:solidFill>
                  <a:schemeClr val="accent1"/>
                </a:solidFill>
              </a:rPr>
              <a:t>Eeeeeeeeeeeee</a:t>
            </a:r>
          </a:p>
          <a:p>
            <a:r>
              <a:rPr lang="en-US">
                <a:solidFill>
                  <a:schemeClr val="accent1"/>
                </a:solidFill>
              </a:rPr>
              <a:t>Eeeeeeeeeeeee</a:t>
            </a:r>
          </a:p>
          <a:p>
            <a:r>
              <a:rPr lang="en-US">
                <a:solidFill>
                  <a:schemeClr val="accent1"/>
                </a:solidFill>
              </a:rPr>
              <a:t>Eeeeeeeeeeeee</a:t>
            </a:r>
          </a:p>
          <a:p>
            <a:r>
              <a:rPr lang="en-US">
                <a:solidFill>
                  <a:schemeClr val="accent1"/>
                </a:solidFill>
              </a:rPr>
              <a:t>Eeeeeeeeeeeee</a:t>
            </a:r>
          </a:p>
          <a:p>
            <a:endParaRPr lang="bg-BG" u="sng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10300">
        <p14:shred/>
      </p:transition>
    </mc:Choice>
    <mc:Fallback xmlns="">
      <p:transition spd="slow" advTm="103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FFFFFFFFFFFF</a:t>
            </a:r>
            <a:endParaRPr lang="bg-BG" dirty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solidFill>
                  <a:schemeClr val="accent1"/>
                </a:solidFill>
              </a:rPr>
              <a:t>Eeeeeeeeeeeee</a:t>
            </a:r>
          </a:p>
          <a:p>
            <a:r>
              <a:rPr lang="en-US">
                <a:solidFill>
                  <a:schemeClr val="accent1"/>
                </a:solidFill>
              </a:rPr>
              <a:t>Eeeeeeeeeeeee</a:t>
            </a:r>
          </a:p>
          <a:p>
            <a:r>
              <a:rPr lang="en-US">
                <a:solidFill>
                  <a:schemeClr val="accent1"/>
                </a:solidFill>
              </a:rPr>
              <a:t>Eeeeeeeeeeeee</a:t>
            </a:r>
          </a:p>
          <a:p>
            <a:r>
              <a:rPr lang="en-US">
                <a:solidFill>
                  <a:schemeClr val="accent1"/>
                </a:solidFill>
              </a:rPr>
              <a:t>Eeeeeeeeeeeee</a:t>
            </a:r>
          </a:p>
          <a:p>
            <a:r>
              <a:rPr lang="en-US">
                <a:solidFill>
                  <a:schemeClr val="accent1"/>
                </a:solidFill>
              </a:rPr>
              <a:t>Eeeeeeeeeeeee</a:t>
            </a:r>
          </a:p>
          <a:p>
            <a:r>
              <a:rPr lang="en-US">
                <a:solidFill>
                  <a:schemeClr val="accent1"/>
                </a:solidFill>
              </a:rPr>
              <a:t>Eeeeeeeeeeeee</a:t>
            </a:r>
          </a:p>
          <a:p>
            <a:r>
              <a:rPr lang="en-US">
                <a:solidFill>
                  <a:schemeClr val="accent1"/>
                </a:solidFill>
              </a:rPr>
              <a:t>Eeeeeeeeeeeee</a:t>
            </a:r>
          </a:p>
          <a:p>
            <a:endParaRPr lang="bg-BG" u="sng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6670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10300">
        <p14:honeycomb/>
      </p:transition>
    </mc:Choice>
    <mc:Fallback xmlns="">
      <p:transition spd="slow" advTm="103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GGGGGGGGGGG</a:t>
            </a:r>
            <a:endParaRPr lang="bg-BG" dirty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solidFill>
                  <a:schemeClr val="accent1"/>
                </a:solidFill>
              </a:rPr>
              <a:t>Eeeeeeeeeeeee</a:t>
            </a:r>
          </a:p>
          <a:p>
            <a:r>
              <a:rPr lang="en-US">
                <a:solidFill>
                  <a:schemeClr val="accent1"/>
                </a:solidFill>
              </a:rPr>
              <a:t>Eeeeeeeeeeeee</a:t>
            </a:r>
          </a:p>
          <a:p>
            <a:r>
              <a:rPr lang="en-US">
                <a:solidFill>
                  <a:schemeClr val="accent1"/>
                </a:solidFill>
              </a:rPr>
              <a:t>Eeeeeeeeeeeee</a:t>
            </a:r>
          </a:p>
          <a:p>
            <a:r>
              <a:rPr lang="en-US">
                <a:solidFill>
                  <a:schemeClr val="accent1"/>
                </a:solidFill>
              </a:rPr>
              <a:t>Eeeeeeeeeeeee</a:t>
            </a:r>
          </a:p>
          <a:p>
            <a:r>
              <a:rPr lang="en-US">
                <a:solidFill>
                  <a:schemeClr val="accent1"/>
                </a:solidFill>
              </a:rPr>
              <a:t>Eeeeeeeeeeeee</a:t>
            </a:r>
          </a:p>
          <a:p>
            <a:r>
              <a:rPr lang="en-US">
                <a:solidFill>
                  <a:schemeClr val="accent1"/>
                </a:solidFill>
              </a:rPr>
              <a:t>Eeeeeeeeeeeee</a:t>
            </a:r>
          </a:p>
          <a:p>
            <a:r>
              <a:rPr lang="en-US">
                <a:solidFill>
                  <a:schemeClr val="accent1"/>
                </a:solidFill>
              </a:rPr>
              <a:t>Eeeeeeeeeeeee</a:t>
            </a:r>
          </a:p>
          <a:p>
            <a:endParaRPr lang="bg-BG" u="sng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035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0300">
        <p14:flythrough/>
      </p:transition>
    </mc:Choice>
    <mc:Fallback xmlns="">
      <p:transition spd="slow" advTm="103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HHHHHHHHHH</a:t>
            </a:r>
            <a:endParaRPr lang="bg-BG" dirty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solidFill>
                  <a:schemeClr val="accent1"/>
                </a:solidFill>
              </a:rPr>
              <a:t>Eeeeeeeeeeeee</a:t>
            </a:r>
          </a:p>
          <a:p>
            <a:r>
              <a:rPr lang="en-US">
                <a:solidFill>
                  <a:schemeClr val="accent1"/>
                </a:solidFill>
              </a:rPr>
              <a:t>Eeeeeeeeeeeee</a:t>
            </a:r>
          </a:p>
          <a:p>
            <a:r>
              <a:rPr lang="en-US">
                <a:solidFill>
                  <a:schemeClr val="accent1"/>
                </a:solidFill>
              </a:rPr>
              <a:t>Eeeeeeeeeeeee</a:t>
            </a:r>
          </a:p>
          <a:p>
            <a:r>
              <a:rPr lang="en-US">
                <a:solidFill>
                  <a:schemeClr val="accent1"/>
                </a:solidFill>
              </a:rPr>
              <a:t>Eeeeeeeeeeeee</a:t>
            </a:r>
          </a:p>
          <a:p>
            <a:r>
              <a:rPr lang="en-US">
                <a:solidFill>
                  <a:schemeClr val="accent1"/>
                </a:solidFill>
              </a:rPr>
              <a:t>Eeeeeeeeeeeee</a:t>
            </a:r>
          </a:p>
          <a:p>
            <a:r>
              <a:rPr lang="en-US">
                <a:solidFill>
                  <a:schemeClr val="accent1"/>
                </a:solidFill>
              </a:rPr>
              <a:t>Eeeeeeeeeeeee</a:t>
            </a:r>
          </a:p>
          <a:p>
            <a:r>
              <a:rPr lang="en-US">
                <a:solidFill>
                  <a:schemeClr val="accent1"/>
                </a:solidFill>
              </a:rPr>
              <a:t>Eeeeeeeeeeeee</a:t>
            </a:r>
          </a:p>
          <a:p>
            <a:endParaRPr lang="bg-BG" u="sng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5866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00">
        <p14:ferris dir="l"/>
      </p:transition>
    </mc:Choice>
    <mc:Fallback xmlns="">
      <p:transition spd="slow" advTm="103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914</TotalTime>
  <Words>65</Words>
  <Application>Microsoft Office PowerPoint</Application>
  <PresentationFormat>On-screen Show (4:3)</PresentationFormat>
  <Paragraphs>64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Verdana</vt:lpstr>
      <vt:lpstr>Wingdings 2</vt:lpstr>
      <vt:lpstr>Aspect</vt:lpstr>
      <vt:lpstr>AAAAAAAAAAAAAA</vt:lpstr>
      <vt:lpstr>BBBBBBBBBBBBBB</vt:lpstr>
      <vt:lpstr>CCCCCCCCCCCCCC</vt:lpstr>
      <vt:lpstr>DDDDDDDDDDDDDD</vt:lpstr>
      <vt:lpstr>EEEEEEEEEEEE</vt:lpstr>
      <vt:lpstr>FFFFFFFFFFFF</vt:lpstr>
      <vt:lpstr>GGGGGGGGGGG</vt:lpstr>
      <vt:lpstr>HHHHHHHHHH</vt:lpstr>
    </vt:vector>
  </TitlesOfParts>
  <Company>Sofia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Izkustva</dc:creator>
  <cp:lastModifiedBy>KG</cp:lastModifiedBy>
  <cp:revision>15</cp:revision>
  <dcterms:created xsi:type="dcterms:W3CDTF">2006-07-08T04:50:30Z</dcterms:created>
  <dcterms:modified xsi:type="dcterms:W3CDTF">2017-04-17T10:43:27Z</dcterms:modified>
</cp:coreProperties>
</file>