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04C56-C603-4F6E-9738-20C59567873A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0C66E-D845-4871-B318-9493F8F9C65F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55DDD-EA43-4B44-A25C-F1A6A2EE701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60F19-E9E1-4896-BAA1-9559B478E9BF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5CA5A-6E8F-4A18-9568-840E30405C21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34C99-543C-45B1-9213-7308D63D783E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AAA61-79C7-40AF-A5CA-C72B19A93F7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54CB-CFB2-4F8C-8202-DCDB8D850DB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949C-EB90-409B-A428-7892B3075DDC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1200F-3976-4B95-AEE3-9AEF60824A2D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D0ECD-DB50-4CA3-84AF-C4CAD5798AC5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bg-BG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6FC491F-83EA-4B00-8CD6-CDDD9EEFB050}" type="slidenum">
              <a:rPr lang="bg-BG" smtClean="0"/>
              <a:pPr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ransition spd="slow">
    <p:push dir="d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AAAAAAAAAAAAAA</a:t>
            </a:r>
            <a:endParaRPr lang="bg-BG"/>
          </a:p>
        </p:txBody>
      </p:sp>
      <p:sp>
        <p:nvSpPr>
          <p:cNvPr id="2055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accent1"/>
                </a:solidFill>
              </a:rPr>
              <a:t>Aaaaaaaaaa</a:t>
            </a:r>
            <a:endParaRPr lang="en-US" dirty="0">
              <a:solidFill>
                <a:schemeClr val="accent1"/>
              </a:solidFill>
            </a:endParaRPr>
          </a:p>
          <a:p>
            <a:r>
              <a:rPr lang="en-US" dirty="0" err="1">
                <a:solidFill>
                  <a:schemeClr val="accent1"/>
                </a:solidFill>
              </a:rPr>
              <a:t>Aaaaaaaaaa</a:t>
            </a:r>
            <a:endParaRPr lang="en-US" dirty="0">
              <a:solidFill>
                <a:schemeClr val="accent1"/>
              </a:solidFill>
            </a:endParaRPr>
          </a:p>
          <a:p>
            <a:r>
              <a:rPr lang="en-US" dirty="0" err="1">
                <a:solidFill>
                  <a:schemeClr val="accent1"/>
                </a:solidFill>
              </a:rPr>
              <a:t>Aaaaaaaaaa</a:t>
            </a:r>
            <a:endParaRPr lang="en-US" dirty="0">
              <a:solidFill>
                <a:schemeClr val="accent1"/>
              </a:solidFill>
            </a:endParaRPr>
          </a:p>
          <a:p>
            <a:r>
              <a:rPr lang="en-US" dirty="0" err="1">
                <a:solidFill>
                  <a:schemeClr val="accent1"/>
                </a:solidFill>
              </a:rPr>
              <a:t>Aaaaaaaaaa</a:t>
            </a:r>
            <a:endParaRPr lang="en-US" dirty="0">
              <a:solidFill>
                <a:schemeClr val="accent1"/>
              </a:solidFill>
            </a:endParaRPr>
          </a:p>
          <a:p>
            <a:r>
              <a:rPr lang="en-US" dirty="0" err="1">
                <a:solidFill>
                  <a:schemeClr val="accent1"/>
                </a:solidFill>
              </a:rPr>
              <a:t>Aaaaaaaaaa</a:t>
            </a:r>
            <a:endParaRPr lang="en-US" dirty="0">
              <a:solidFill>
                <a:schemeClr val="accent1"/>
              </a:solidFill>
            </a:endParaRPr>
          </a:p>
          <a:p>
            <a:r>
              <a:rPr lang="en-US" dirty="0" err="1">
                <a:solidFill>
                  <a:schemeClr val="accent1"/>
                </a:solidFill>
              </a:rPr>
              <a:t>Aaaaaaaaaa</a:t>
            </a:r>
            <a:endParaRPr lang="en-US" dirty="0">
              <a:solidFill>
                <a:schemeClr val="accent1"/>
              </a:solidFill>
            </a:endParaRPr>
          </a:p>
          <a:p>
            <a:r>
              <a:rPr lang="en-US" dirty="0" err="1" smtClean="0">
                <a:solidFill>
                  <a:schemeClr val="accent1"/>
                </a:solidFill>
              </a:rPr>
              <a:t>Aaaaaaaaaa</a:t>
            </a:r>
            <a:endParaRPr lang="en-US" dirty="0">
              <a:solidFill>
                <a:schemeClr val="accent1"/>
              </a:solidFill>
            </a:endParaRPr>
          </a:p>
          <a:p>
            <a:endParaRPr lang="bg-BG" u="sng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 spd="slow" advTm="10485">
    <p:push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BBBBBBBBBBBBBB</a:t>
            </a:r>
            <a:endParaRPr lang="bg-BG"/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solidFill>
                  <a:schemeClr val="accent1"/>
                </a:solidFill>
              </a:rPr>
              <a:t>Bbbbbbbbbbbb</a:t>
            </a:r>
          </a:p>
          <a:p>
            <a:r>
              <a:rPr lang="en-US">
                <a:solidFill>
                  <a:schemeClr val="accent1"/>
                </a:solidFill>
              </a:rPr>
              <a:t>Bbbbbbbbbbbb</a:t>
            </a:r>
          </a:p>
          <a:p>
            <a:r>
              <a:rPr lang="en-US">
                <a:solidFill>
                  <a:schemeClr val="accent1"/>
                </a:solidFill>
              </a:rPr>
              <a:t>Bbbbbbbbbbbb</a:t>
            </a:r>
          </a:p>
          <a:p>
            <a:r>
              <a:rPr lang="en-US">
                <a:solidFill>
                  <a:schemeClr val="accent1"/>
                </a:solidFill>
              </a:rPr>
              <a:t>Bbbbbbbbbbbb</a:t>
            </a:r>
          </a:p>
          <a:p>
            <a:r>
              <a:rPr lang="en-US">
                <a:solidFill>
                  <a:schemeClr val="accent1"/>
                </a:solidFill>
              </a:rPr>
              <a:t>Bbbbbbbbbbbb</a:t>
            </a:r>
          </a:p>
          <a:p>
            <a:r>
              <a:rPr lang="en-US">
                <a:solidFill>
                  <a:schemeClr val="accent1"/>
                </a:solidFill>
              </a:rPr>
              <a:t>Bbbbbbbbbbbb</a:t>
            </a:r>
          </a:p>
          <a:p>
            <a:r>
              <a:rPr lang="en-US">
                <a:solidFill>
                  <a:schemeClr val="accent1"/>
                </a:solidFill>
              </a:rPr>
              <a:t>Bbbbbbbbbbbb</a:t>
            </a:r>
          </a:p>
          <a:p>
            <a:endParaRPr lang="bg-BG" u="sng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 spd="slow" advTm="10922">
    <p:push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CCCCCCCCCCCCCC</a:t>
            </a:r>
            <a:endParaRPr lang="bg-BG"/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solidFill>
                  <a:schemeClr val="accent1"/>
                </a:solidFill>
              </a:rPr>
              <a:t>Cccccccccc</a:t>
            </a:r>
          </a:p>
          <a:p>
            <a:r>
              <a:rPr lang="en-US">
                <a:solidFill>
                  <a:schemeClr val="accent1"/>
                </a:solidFill>
              </a:rPr>
              <a:t>Cccccccccc</a:t>
            </a:r>
          </a:p>
          <a:p>
            <a:r>
              <a:rPr lang="en-US">
                <a:solidFill>
                  <a:schemeClr val="accent1"/>
                </a:solidFill>
              </a:rPr>
              <a:t>Cccccccccc</a:t>
            </a:r>
          </a:p>
          <a:p>
            <a:r>
              <a:rPr lang="en-US">
                <a:solidFill>
                  <a:schemeClr val="accent1"/>
                </a:solidFill>
              </a:rPr>
              <a:t>Cccccccccc</a:t>
            </a:r>
          </a:p>
          <a:p>
            <a:r>
              <a:rPr lang="en-US">
                <a:solidFill>
                  <a:schemeClr val="accent1"/>
                </a:solidFill>
              </a:rPr>
              <a:t>Cccccccccc</a:t>
            </a:r>
          </a:p>
          <a:p>
            <a:r>
              <a:rPr lang="en-US">
                <a:solidFill>
                  <a:schemeClr val="accent1"/>
                </a:solidFill>
              </a:rPr>
              <a:t>Cccccccccc</a:t>
            </a:r>
          </a:p>
          <a:p>
            <a:r>
              <a:rPr lang="en-US">
                <a:solidFill>
                  <a:schemeClr val="accent1"/>
                </a:solidFill>
              </a:rPr>
              <a:t>Cccccccccc</a:t>
            </a:r>
          </a:p>
          <a:p>
            <a:endParaRPr lang="bg-BG" u="sng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 spd="slow" advTm="906">
    <p:push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DDDDDDDDDDDDDD</a:t>
            </a:r>
            <a:endParaRPr lang="bg-BG"/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solidFill>
                  <a:schemeClr val="accent1"/>
                </a:solidFill>
              </a:rPr>
              <a:t>Ddddddddddddd</a:t>
            </a:r>
          </a:p>
          <a:p>
            <a:r>
              <a:rPr lang="en-US">
                <a:solidFill>
                  <a:schemeClr val="accent1"/>
                </a:solidFill>
              </a:rPr>
              <a:t>Ddddddddddddd</a:t>
            </a:r>
          </a:p>
          <a:p>
            <a:r>
              <a:rPr lang="en-US">
                <a:solidFill>
                  <a:schemeClr val="accent1"/>
                </a:solidFill>
              </a:rPr>
              <a:t>Ddddddddddddd</a:t>
            </a:r>
          </a:p>
          <a:p>
            <a:r>
              <a:rPr lang="en-US">
                <a:solidFill>
                  <a:schemeClr val="accent1"/>
                </a:solidFill>
              </a:rPr>
              <a:t>Ddddddddddddd</a:t>
            </a:r>
          </a:p>
          <a:p>
            <a:r>
              <a:rPr lang="en-US">
                <a:solidFill>
                  <a:schemeClr val="accent1"/>
                </a:solidFill>
              </a:rPr>
              <a:t>Ddddddddddddd</a:t>
            </a:r>
          </a:p>
          <a:p>
            <a:r>
              <a:rPr lang="en-US">
                <a:solidFill>
                  <a:schemeClr val="accent1"/>
                </a:solidFill>
              </a:rPr>
              <a:t>Ddddddddddddd</a:t>
            </a:r>
          </a:p>
          <a:p>
            <a:r>
              <a:rPr lang="en-US">
                <a:solidFill>
                  <a:schemeClr val="accent1"/>
                </a:solidFill>
              </a:rPr>
              <a:t>Ddddddddddddd</a:t>
            </a:r>
          </a:p>
          <a:p>
            <a:endParaRPr lang="bg-BG" u="sng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 spd="slow" advTm="12079">
    <p:push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EEEEEEEEEEEE</a:t>
            </a:r>
            <a:endParaRPr lang="bg-BG"/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solidFill>
                  <a:schemeClr val="accent1"/>
                </a:solidFill>
              </a:rPr>
              <a:t>Eeeeeeeeeeeee</a:t>
            </a:r>
          </a:p>
          <a:p>
            <a:r>
              <a:rPr lang="en-US">
                <a:solidFill>
                  <a:schemeClr val="accent1"/>
                </a:solidFill>
              </a:rPr>
              <a:t>Eeeeeeeeeeeee</a:t>
            </a:r>
          </a:p>
          <a:p>
            <a:r>
              <a:rPr lang="en-US">
                <a:solidFill>
                  <a:schemeClr val="accent1"/>
                </a:solidFill>
              </a:rPr>
              <a:t>Eeeeeeeeeeeee</a:t>
            </a:r>
          </a:p>
          <a:p>
            <a:r>
              <a:rPr lang="en-US">
                <a:solidFill>
                  <a:schemeClr val="accent1"/>
                </a:solidFill>
              </a:rPr>
              <a:t>Eeeeeeeeeeeee</a:t>
            </a:r>
          </a:p>
          <a:p>
            <a:r>
              <a:rPr lang="en-US">
                <a:solidFill>
                  <a:schemeClr val="accent1"/>
                </a:solidFill>
              </a:rPr>
              <a:t>Eeeeeeeeeeeee</a:t>
            </a:r>
          </a:p>
          <a:p>
            <a:r>
              <a:rPr lang="en-US">
                <a:solidFill>
                  <a:schemeClr val="accent1"/>
                </a:solidFill>
              </a:rPr>
              <a:t>Eeeeeeeeeeeee</a:t>
            </a:r>
          </a:p>
          <a:p>
            <a:r>
              <a:rPr lang="en-US">
                <a:solidFill>
                  <a:schemeClr val="accent1"/>
                </a:solidFill>
              </a:rPr>
              <a:t>Eeeeeeeeeeeee</a:t>
            </a:r>
          </a:p>
          <a:p>
            <a:endParaRPr lang="bg-BG" u="sng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 spd="slow" advTm="10343">
    <p:push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911</TotalTime>
  <Words>40</Words>
  <Application>Microsoft Office PowerPoint</Application>
  <PresentationFormat>On-screen Show (4:3)</PresentationFormat>
  <Paragraphs>40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Verdana</vt:lpstr>
      <vt:lpstr>Wingdings 2</vt:lpstr>
      <vt:lpstr>Aspect</vt:lpstr>
      <vt:lpstr>AAAAAAAAAAAAAA</vt:lpstr>
      <vt:lpstr>BBBBBBBBBBBBBB</vt:lpstr>
      <vt:lpstr>CCCCCCCCCCCCCC</vt:lpstr>
      <vt:lpstr>DDDDDDDDDDDDDD</vt:lpstr>
      <vt:lpstr>EEEEEEEEEEEE</vt:lpstr>
    </vt:vector>
  </TitlesOfParts>
  <Company>Sofia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Izkustva</dc:creator>
  <cp:lastModifiedBy>KG</cp:lastModifiedBy>
  <cp:revision>12</cp:revision>
  <dcterms:created xsi:type="dcterms:W3CDTF">2006-07-08T04:50:30Z</dcterms:created>
  <dcterms:modified xsi:type="dcterms:W3CDTF">2017-04-17T10:43:14Z</dcterms:modified>
</cp:coreProperties>
</file>