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5C11-1243-4510-B641-2756F662ADD8}" type="datetimeFigureOut">
              <a:rPr lang="bg-BG" smtClean="0"/>
              <a:t>17.4.2017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80FBC-8316-446D-9D51-4237C7B95B2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24" y="3143248"/>
            <a:ext cx="378621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1000100" y="3571876"/>
            <a:ext cx="2714644" cy="15001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Isosceles Triangle 3"/>
          <p:cNvSpPr/>
          <p:nvPr/>
        </p:nvSpPr>
        <p:spPr>
          <a:xfrm>
            <a:off x="2214546" y="571480"/>
            <a:ext cx="3929090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1</cp:revision>
  <dcterms:created xsi:type="dcterms:W3CDTF">2011-08-05T15:17:39Z</dcterms:created>
  <dcterms:modified xsi:type="dcterms:W3CDTF">2017-04-17T10:41:23Z</dcterms:modified>
</cp:coreProperties>
</file>