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bg-BG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bg-BG"/>
              <a:t>Click to edit Master subtitle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D6393E-FCF7-4D77-BE1A-1E8BA967541F}" type="slidenum">
              <a:rPr lang="bg-BG"/>
              <a:pPr/>
              <a:t>‹#›</a:t>
            </a:fld>
            <a:endParaRPr lang="bg-BG"/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bg-BG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8043E-4E73-4A18-BE94-A7699274DE24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3C4EF-AB45-4C77-BE48-E904C5500169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4A3F8-278A-4926-95FE-7600E8606B5E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15356-1B0A-4B9B-8A9D-7F0E5184A491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26E43-E120-4BC4-9633-C29C5E52C93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13DF2-34BA-4DDE-A36F-19F3BCF05C76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BE812-C3D7-447B-8370-22AD976FF356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2F982-D331-489B-89F3-DBB0B62C9F91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78E95-5F06-472E-BD26-80FDB5944A4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2C9CD-45CC-4C4D-B5B4-AC6AA7595F0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bg-BG" sz="2400">
              <a:latin typeface="Times New Roman" pitchFamily="18" charset="0"/>
            </a:endParaRP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bg-BG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g-BG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bg-BG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428E7A-65F6-49F5-851C-D5860EB2A2C4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alphaModFix amt="8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AAAAAAAAAAAA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CCCCCCCCCCCC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DDDDDDDDDDD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EEEEEEEEEEEEE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FFFFFFFFFFFFFF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5457 -0.00312 -0.11145 -0.01909 -0.16278 C -0.01961 -0.16625 -0.01944 -0.17018 -0.02066 -0.17341 C -0.02309 -0.17966 -0.0302 -0.19029 -0.0302 -0.19029 C -0.03437 -0.20717 -0.02777 -0.22382 -0.02222 -0.23885 C -0.01961 -0.26012 -0.01822 -0.27885 -0.02222 -0.30012 C -0.02395 -0.32763 -0.02031 -0.32948 -0.03802 -0.32555 C -0.03645 -0.32347 -0.03559 -0.31977 -0.03333 -0.31908 C -0.02343 -0.31607 -0.021 -0.3281 -0.01423 -0.33388 C -0.02812 -0.33896 -0.02604 -0.33943 -0.04913 -0.32971 C -0.05069 -0.32902 -0.05 -0.32532 -0.05086 -0.32347 C -0.05173 -0.32185 -0.05295 -0.32047 -0.05399 -0.31908 C -0.05121 -0.28463 -0.0552 -0.29295 -0.02222 -0.30012 C -0.01927 -0.30613 -0.01267 -0.31099 -0.01753 -0.31908 C -0.01857 -0.3207 -0.02066 -0.3207 -0.02222 -0.32139 C -0.04947 -0.31931 -0.05937 -0.33272 -0.05243 -0.30012 C -0.05208 -0.29827 -0.05017 -0.29734 -0.04913 -0.29596 C -0.03854 -0.29989 -0.03194 -0.30636 -0.02222 -0.31076 C -0.01631 -0.31862 -0.01979 -0.317 -0.01267 -0.317 " pathEditMode="relative" ptsTypes="ffffffffffffffffffA">
                                      <p:cBhvr>
                                        <p:cTn id="22" dur="2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5457 -0.00312 -0.11145 -0.01909 -0.16278 C -0.01961 -0.16625 -0.01944 -0.17018 -0.02066 -0.17341 C -0.02309 -0.17966 -0.0302 -0.19029 -0.0302 -0.19029 C -0.03437 -0.20717 -0.02777 -0.22382 -0.02222 -0.23885 C -0.01961 -0.26012 -0.01822 -0.27885 -0.02222 -0.30012 C -0.02395 -0.32763 -0.02031 -0.32948 -0.03802 -0.32555 C -0.03645 -0.32347 -0.03559 -0.31977 -0.03333 -0.31908 C -0.02343 -0.31607 -0.021 -0.3281 -0.01423 -0.33388 C -0.02812 -0.33896 -0.02604 -0.33943 -0.04913 -0.32971 C -0.05069 -0.32902 -0.05 -0.32532 -0.05086 -0.32347 C -0.05173 -0.32185 -0.05295 -0.32047 -0.05399 -0.31908 C -0.05121 -0.28463 -0.0552 -0.29295 -0.02222 -0.30012 C -0.01927 -0.30613 -0.01267 -0.31099 -0.01753 -0.31908 C -0.01857 -0.3207 -0.02066 -0.3207 -0.02222 -0.32139 C -0.04947 -0.31931 -0.05937 -0.33272 -0.05243 -0.30012 C -0.05208 -0.29827 -0.05017 -0.29734 -0.04913 -0.29596 C -0.03854 -0.29989 -0.03194 -0.30636 -0.02222 -0.31076 C -0.01631 -0.31862 -0.01979 -0.317 -0.01267 -0.317 " pathEditMode="relative" ptsTypes="ffffffffffffffffffA">
                                      <p:cBhvr>
                                        <p:cTn id="24" dur="2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5457 -0.00312 -0.11145 -0.01909 -0.16278 C -0.01961 -0.16625 -0.01944 -0.17018 -0.02066 -0.17341 C -0.02309 -0.17966 -0.0302 -0.19029 -0.0302 -0.19029 C -0.03437 -0.20717 -0.02777 -0.22382 -0.02222 -0.23885 C -0.01961 -0.26012 -0.01822 -0.27885 -0.02222 -0.30012 C -0.02395 -0.32763 -0.02031 -0.32948 -0.03802 -0.32555 C -0.03645 -0.32347 -0.03559 -0.31977 -0.03333 -0.31908 C -0.02343 -0.31607 -0.021 -0.3281 -0.01423 -0.33388 C -0.02812 -0.33896 -0.02604 -0.33943 -0.04913 -0.32971 C -0.05069 -0.32902 -0.05 -0.32532 -0.05086 -0.32347 C -0.05173 -0.32185 -0.05295 -0.32047 -0.05399 -0.31908 C -0.05121 -0.28463 -0.0552 -0.29295 -0.02222 -0.30012 C -0.01927 -0.30613 -0.01267 -0.31099 -0.01753 -0.31908 C -0.01857 -0.3207 -0.02066 -0.3207 -0.02222 -0.32139 C -0.04947 -0.31931 -0.05937 -0.33272 -0.05243 -0.30012 C -0.05208 -0.29827 -0.05017 -0.29734 -0.04913 -0.29596 C -0.03854 -0.29989 -0.03194 -0.30636 -0.02222 -0.31076 C -0.01631 -0.31862 -0.01979 -0.317 -0.01267 -0.317 " pathEditMode="relative" ptsTypes="ffffffffffffffffffA">
                                      <p:cBhvr>
                                        <p:cTn id="26" dur="2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5457 -0.00312 -0.11145 -0.01909 -0.16278 C -0.01961 -0.16625 -0.01944 -0.17018 -0.02066 -0.17341 C -0.02309 -0.17966 -0.0302 -0.19029 -0.0302 -0.19029 C -0.03437 -0.20717 -0.02777 -0.22382 -0.02222 -0.23885 C -0.01961 -0.26012 -0.01822 -0.27885 -0.02222 -0.30012 C -0.02395 -0.32763 -0.02031 -0.32948 -0.03802 -0.32555 C -0.03645 -0.32347 -0.03559 -0.31977 -0.03333 -0.31908 C -0.02343 -0.31607 -0.021 -0.3281 -0.01423 -0.33388 C -0.02812 -0.33896 -0.02604 -0.33943 -0.04913 -0.32971 C -0.05069 -0.32902 -0.05 -0.32532 -0.05086 -0.32347 C -0.05173 -0.32185 -0.05295 -0.32047 -0.05399 -0.31908 C -0.05121 -0.28463 -0.0552 -0.29295 -0.02222 -0.30012 C -0.01927 -0.30613 -0.01267 -0.31099 -0.01753 -0.31908 C -0.01857 -0.3207 -0.02066 -0.3207 -0.02222 -0.32139 C -0.04947 -0.31931 -0.05937 -0.33272 -0.05243 -0.30012 C -0.05208 -0.29827 -0.05017 -0.29734 -0.04913 -0.29596 C -0.03854 -0.29989 -0.03194 -0.30636 -0.02222 -0.31076 C -0.01631 -0.31862 -0.01979 -0.317 -0.01267 -0.317 " pathEditMode="relative" ptsTypes="ffffffffffffffffffA">
                                      <p:cBhvr>
                                        <p:cTn id="28" dur="2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Custom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475</TotalTime>
  <Words>54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Times New Roman</vt:lpstr>
      <vt:lpstr>Verdana</vt:lpstr>
      <vt:lpstr>Wingdings</vt:lpstr>
      <vt:lpstr>Profile</vt:lpstr>
      <vt:lpstr>AAAAAAAAAAAA</vt:lpstr>
      <vt:lpstr>BBBBBBBBBBBB</vt:lpstr>
      <vt:lpstr>CCCCCCCCCCCC</vt:lpstr>
      <vt:lpstr>DDDDDDDDDDD</vt:lpstr>
      <vt:lpstr>EEEEEEEEEEEEE</vt:lpstr>
      <vt:lpstr>FFFFFFFFFFFFFF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9</cp:revision>
  <dcterms:created xsi:type="dcterms:W3CDTF">2006-07-08T04:50:30Z</dcterms:created>
  <dcterms:modified xsi:type="dcterms:W3CDTF">2017-04-17T10:40:53Z</dcterms:modified>
</cp:coreProperties>
</file>